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7"/>
  </p:notesMasterIdLst>
  <p:handoutMasterIdLst>
    <p:handoutMasterId r:id="rId268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9" r:id="rId238"/>
    <p:sldId id="665" r:id="rId239"/>
    <p:sldId id="668" r:id="rId240"/>
    <p:sldId id="666" r:id="rId241"/>
    <p:sldId id="670" r:id="rId242"/>
    <p:sldId id="671" r:id="rId243"/>
    <p:sldId id="672" r:id="rId244"/>
    <p:sldId id="667" r:id="rId245"/>
    <p:sldId id="644" r:id="rId246"/>
    <p:sldId id="645" r:id="rId247"/>
    <p:sldId id="646" r:id="rId248"/>
    <p:sldId id="647" r:id="rId249"/>
    <p:sldId id="648" r:id="rId250"/>
    <p:sldId id="586" r:id="rId251"/>
    <p:sldId id="587" r:id="rId252"/>
    <p:sldId id="588" r:id="rId253"/>
    <p:sldId id="591" r:id="rId254"/>
    <p:sldId id="589" r:id="rId255"/>
    <p:sldId id="592" r:id="rId256"/>
    <p:sldId id="593" r:id="rId257"/>
    <p:sldId id="594" r:id="rId258"/>
    <p:sldId id="595" r:id="rId259"/>
    <p:sldId id="596" r:id="rId260"/>
    <p:sldId id="598" r:id="rId261"/>
    <p:sldId id="597" r:id="rId262"/>
    <p:sldId id="599" r:id="rId263"/>
    <p:sldId id="603" r:id="rId264"/>
    <p:sldId id="601" r:id="rId265"/>
    <p:sldId id="600" r:id="rId26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notesMaster" Target="notesMasters/notesMaster1.xml"/><Relationship Id="rId268" Type="http://schemas.openxmlformats.org/officeDocument/2006/relationships/handoutMaster" Target="handoutMasters/handoutMaster1.xml"/><Relationship Id="rId26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theme" Target="theme/theme1.xml"/><Relationship Id="rId272" Type="http://schemas.openxmlformats.org/officeDocument/2006/relationships/tableStyles" Target="tableStyles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1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6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6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 RC5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r>
              <a:rPr lang="en-US" sz="2000" dirty="0" smtClean="0">
                <a:sym typeface="Wingdings"/>
              </a:rPr>
              <a:t>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46" y="764704"/>
            <a:ext cx="683850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 Concept (BETA)</a:t>
            </a:r>
            <a:endParaRPr lang="en-US" dirty="0"/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55815</TotalTime>
  <Words>12559</Words>
  <Application>Microsoft Macintosh PowerPoint</Application>
  <PresentationFormat>On-screen Show (4:3)</PresentationFormat>
  <Paragraphs>2809</Paragraphs>
  <Slides>265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265</vt:i4>
      </vt:variant>
    </vt:vector>
  </HeadingPairs>
  <TitlesOfParts>
    <vt:vector size="276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RC5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1121</cp:revision>
  <cp:lastPrinted>2016-04-07T14:17:13Z</cp:lastPrinted>
  <dcterms:created xsi:type="dcterms:W3CDTF">2016-02-05T11:12:44Z</dcterms:created>
  <dcterms:modified xsi:type="dcterms:W3CDTF">2016-07-27T12:25:22Z</dcterms:modified>
</cp:coreProperties>
</file>